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3" d="100"/>
          <a:sy n="53" d="100"/>
        </p:scale>
        <p:origin x="72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B51C6-5B27-2F94-A889-5F8237BEDA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F8F38E-AE78-8BBE-3A40-8C1E5C0E01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55B6E8-09EC-B827-4E14-4D1ED1535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34EC-6158-44CA-87D0-72FC30B08E35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25897B-07C6-4067-551F-5D3F667FE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BC5B6D-037E-7965-47AF-355A10618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31404-C4B9-40DC-93BD-B7C880400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980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D3E0F-221D-BD6D-98BA-E0C8F0206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A17E0A-D354-FBEB-16DD-F5720C7CB1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949E5F-1759-5DFE-2324-93B211B37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34EC-6158-44CA-87D0-72FC30B08E35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D2EC9-0307-EBE5-5283-E2D0EB7F1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F93AA3-AF11-A661-15AD-4F58769B0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31404-C4B9-40DC-93BD-B7C880400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624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972DF4-E05D-F0E4-6529-F9F9CB4F7D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63830A-A132-0A5C-A8BE-0663E35611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BCB143-4E4A-CFEF-7762-FBDA2ACF4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34EC-6158-44CA-87D0-72FC30B08E35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0DE3BD-7380-B26F-A1BB-84DC581E3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4A5BE5-DDB2-5411-8538-F858A8983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31404-C4B9-40DC-93BD-B7C880400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175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DF6E8-45E5-275A-F5E4-EB80B3224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3C5DAE-3812-06C9-5845-FC80654502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ABB491-46A5-F9B5-1EBE-6458E18EF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34EC-6158-44CA-87D0-72FC30B08E35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DA521B-F82E-3930-FECE-CA38E7094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2954A9-9BFE-EAF5-BB75-B0C3A676C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31404-C4B9-40DC-93BD-B7C880400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976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6F5E4-4B30-017E-EF9E-4D96D60FC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09C9FF-4981-1812-D1CF-604741E593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33E37-51ED-CC13-1832-17032C87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34EC-6158-44CA-87D0-72FC30B08E35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83252F-6BAA-392A-AAD1-C91D0E92F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EEAA87-1240-7ECE-0A90-DE47736AA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31404-C4B9-40DC-93BD-B7C880400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775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30A16-6041-323C-ABC5-FE43B2353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20E841-7BCF-E200-7ADB-BAE710056D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051004-E988-6843-2544-4C5739B995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670320-6FD3-FFA7-B772-73E83498A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34EC-6158-44CA-87D0-72FC30B08E35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5FF322-6763-DA74-EA04-2A116D77F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66EBED-24D1-C825-CFE5-3C2D26315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31404-C4B9-40DC-93BD-B7C880400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6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5D1AE-1F8B-16B1-086E-B2EA5C2F9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51CE2F-E779-6F51-A420-47465E1C0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51A0D6-42C7-6DF7-6CE9-54D22E5B11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8E3AF6-B3C3-20A5-9832-C1B6282ECD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D19B8D-6659-C9B4-9C02-82EB65D64D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6DEA84-26CB-D831-3181-E05841DD7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34EC-6158-44CA-87D0-72FC30B08E35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2EC6E6-272F-7F3E-AD07-F712E8F7D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1766D3-970E-3CD3-4D4F-AE84BBE2A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31404-C4B9-40DC-93BD-B7C880400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195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03F30-CFF1-1D52-A222-B684F318A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9911B2-ECE2-208D-551C-1B79682FF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34EC-6158-44CA-87D0-72FC30B08E35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65BB60-4B28-6D29-2D92-25C0F956C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E14124-3334-B1C3-45EA-FD0088F26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31404-C4B9-40DC-93BD-B7C880400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421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9E848D-F23D-0C3A-6320-9854373B0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34EC-6158-44CA-87D0-72FC30B08E35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9DD889-1BC7-5F86-8E7A-6E171CBB7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951DD8-D14B-AA6A-EF2C-94D3A8D98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31404-C4B9-40DC-93BD-B7C880400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88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08200-6413-9F4C-3799-B130F4667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51A55E-5748-3A64-5245-72E9D6A0C5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85EDD5-4B71-74AE-40F4-2580B4D54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9BC22B-DDC8-ABFE-EBDD-7AB90B7E3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34EC-6158-44CA-87D0-72FC30B08E35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68DB81-EBD5-340D-66FC-CC342DAB0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180E71-CEDB-B600-0D91-E36966B6C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31404-C4B9-40DC-93BD-B7C880400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907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91985-4D8B-EB67-6ACF-EF6505B58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972B6F-4051-7578-5436-05F6595531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5D1F50-A391-E8C8-44CB-7DB2F8101D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CFB02A-E5A1-1DC4-1A54-82C832310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34EC-6158-44CA-87D0-72FC30B08E35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3E41A9-7109-9290-C5B5-54FD7970A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2E68F1-E227-52D8-1BB3-14DCF28E6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31404-C4B9-40DC-93BD-B7C880400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179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8F4DF3-5814-A8AD-DBD7-CAF74B651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F15861-2BFC-EC9E-06D8-E5AAE64B77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7AAA12-DE64-E83D-D539-8C9EFD0321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634EC-6158-44CA-87D0-72FC30B08E35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051050-8901-9DA0-24BD-A56948DDD4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86DB14-6387-CA19-D67C-65E755F50E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31404-C4B9-40DC-93BD-B7C880400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421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366D3D83-7D75-F0B8-20DE-E7A5ECE31645}"/>
              </a:ext>
            </a:extLst>
          </p:cNvPr>
          <p:cNvSpPr txBox="1">
            <a:spLocks/>
          </p:cNvSpPr>
          <p:nvPr/>
        </p:nvSpPr>
        <p:spPr>
          <a:xfrm>
            <a:off x="838199" y="188933"/>
            <a:ext cx="10515600" cy="5369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solidFill>
                  <a:srgbClr val="176186"/>
                </a:solidFill>
                <a:latin typeface="Gill Sans MT" panose="020B0502020104020203" pitchFamily="34" charset="0"/>
              </a:rPr>
              <a:t>Workplan and Budget for 2023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86F9AE5-1685-7245-DBF8-EC784A0CC6CF}"/>
              </a:ext>
            </a:extLst>
          </p:cNvPr>
          <p:cNvSpPr txBox="1"/>
          <p:nvPr/>
        </p:nvSpPr>
        <p:spPr>
          <a:xfrm>
            <a:off x="3406665" y="3503431"/>
            <a:ext cx="6097712" cy="394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PH" sz="1800" b="1" dirty="0">
                <a:solidFill>
                  <a:srgbClr val="FF0000"/>
                </a:solidFill>
                <a:effectLst/>
                <a:latin typeface="Gill Sans MT" panose="020B0502020104020203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Gill Sans MT" panose="020B0502020104020203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C8D51D03-980A-5CA5-5C9C-E769EEF907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3565715"/>
              </p:ext>
            </p:extLst>
          </p:nvPr>
        </p:nvGraphicFramePr>
        <p:xfrm>
          <a:off x="256734" y="918340"/>
          <a:ext cx="11678530" cy="5170182"/>
        </p:xfrm>
        <a:graphic>
          <a:graphicData uri="http://schemas.openxmlformats.org/drawingml/2006/table">
            <a:tbl>
              <a:tblPr firstRow="1" bandRow="1"/>
              <a:tblGrid>
                <a:gridCol w="6786904">
                  <a:extLst>
                    <a:ext uri="{9D8B030D-6E8A-4147-A177-3AD203B41FA5}">
                      <a16:colId xmlns:a16="http://schemas.microsoft.com/office/drawing/2014/main" val="2518063501"/>
                    </a:ext>
                  </a:extLst>
                </a:gridCol>
                <a:gridCol w="2202135">
                  <a:extLst>
                    <a:ext uri="{9D8B030D-6E8A-4147-A177-3AD203B41FA5}">
                      <a16:colId xmlns:a16="http://schemas.microsoft.com/office/drawing/2014/main" val="339684695"/>
                    </a:ext>
                  </a:extLst>
                </a:gridCol>
                <a:gridCol w="2689491">
                  <a:extLst>
                    <a:ext uri="{9D8B030D-6E8A-4147-A177-3AD203B41FA5}">
                      <a16:colId xmlns:a16="http://schemas.microsoft.com/office/drawing/2014/main" val="3523212123"/>
                    </a:ext>
                  </a:extLst>
                </a:gridCol>
              </a:tblGrid>
              <a:tr h="40583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ID" sz="2000" b="1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Planned Activities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7221" marR="57221" marT="79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618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ID" sz="2000" b="1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Time Frame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7221" marR="57221" marT="79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618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ID" sz="2000" b="1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Budget (USD)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7221" marR="57221" marT="79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618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9615309"/>
                  </a:ext>
                </a:extLst>
              </a:tr>
              <a:tr h="1430449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8th EAFM Working Group Meeting together with Seascapes WG and discussion workshop on the outcome and output Indicator B1.1.2.a from RPOA 2.0	</a:t>
                      </a:r>
                    </a:p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1300" dirty="0">
                        <a:effectLst/>
                        <a:latin typeface="Gill Sans MT" panose="020B0502020104020203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7221" marR="57221" marT="794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800" dirty="0">
                          <a:effectLst/>
                          <a:latin typeface="Gill Sans MT" panose="020B0502020104020203" pitchFamily="34" charset="0"/>
                          <a:cs typeface="Times New Roman" panose="02020603050405020304" pitchFamily="18" charset="0"/>
                        </a:rPr>
                        <a:t>Q1-Q2</a:t>
                      </a:r>
                    </a:p>
                  </a:txBody>
                  <a:tcPr marL="57221" marR="57221" marT="794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8,500</a:t>
                      </a:r>
                    </a:p>
                    <a:p>
                      <a:endParaRPr lang="en-US" sz="1800" b="0" i="0" u="none" strike="noStrike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7221" marR="57221" marT="794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828905"/>
                  </a:ext>
                </a:extLst>
              </a:tr>
              <a:tr h="3333895">
                <a:tc>
                  <a:txBody>
                    <a:bodyPr/>
                    <a:lstStyle/>
                    <a:p>
                      <a:pPr algn="just"/>
                      <a:endParaRPr lang="en-US" sz="1300" b="0" i="0" u="none" strike="noStrike" baseline="0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  <a:p>
                      <a:endParaRPr lang="en-US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Output Indicator B1.1.2.a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 regional action plan/programs to promote and share knowledge, technology, and best practices are supported/implemented for COASTFISH regional framework is established, by 2023</a:t>
                      </a:r>
                    </a:p>
                    <a:p>
                      <a:endParaRPr lang="en-US" sz="1800" b="0" i="1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1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There are many more outcomes and outputs indicators, but they are due later than 2023</a:t>
                      </a:r>
                    </a:p>
                    <a:p>
                      <a:pPr algn="just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	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457200" algn="l"/>
                        </a:tabLst>
                        <a:defRPr/>
                      </a:pPr>
                      <a:endParaRPr lang="en-US" sz="1300" dirty="0">
                        <a:effectLst/>
                        <a:latin typeface="Gill Sans MT" panose="020B0502020104020203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7221" marR="57221" marT="794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GB" sz="1300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7221" marR="57221" marT="794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SUFIA TS	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7221" marR="57221" marT="794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876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677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96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Gill Sans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admincticff</dc:creator>
  <cp:lastModifiedBy>Md. Anjum Islam</cp:lastModifiedBy>
  <cp:revision>11</cp:revision>
  <dcterms:created xsi:type="dcterms:W3CDTF">2022-10-13T09:08:54Z</dcterms:created>
  <dcterms:modified xsi:type="dcterms:W3CDTF">2023-01-31T06:51:00Z</dcterms:modified>
</cp:coreProperties>
</file>